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6" r:id="rId2"/>
    <p:sldMasterId id="2147483686" r:id="rId3"/>
    <p:sldMasterId id="2147483708" r:id="rId4"/>
    <p:sldMasterId id="2147483688" r:id="rId5"/>
    <p:sldMasterId id="2147483690" r:id="rId6"/>
    <p:sldMasterId id="2147483692" r:id="rId7"/>
    <p:sldMasterId id="2147483694" r:id="rId8"/>
    <p:sldMasterId id="2147483696" r:id="rId9"/>
    <p:sldMasterId id="2147483698" r:id="rId10"/>
    <p:sldMasterId id="2147483702" r:id="rId11"/>
    <p:sldMasterId id="2147483710" r:id="rId12"/>
    <p:sldMasterId id="2147483700" r:id="rId13"/>
  </p:sldMasterIdLst>
  <p:notesMasterIdLst>
    <p:notesMasterId r:id="rId24"/>
  </p:notesMasterIdLst>
  <p:sldIdLst>
    <p:sldId id="275" r:id="rId14"/>
    <p:sldId id="276" r:id="rId15"/>
    <p:sldId id="266" r:id="rId16"/>
    <p:sldId id="273" r:id="rId17"/>
    <p:sldId id="267" r:id="rId18"/>
    <p:sldId id="269" r:id="rId19"/>
    <p:sldId id="268" r:id="rId20"/>
    <p:sldId id="272" r:id="rId21"/>
    <p:sldId id="277" r:id="rId22"/>
    <p:sldId id="271" r:id="rId23"/>
  </p:sldIdLst>
  <p:sldSz cx="9144000" cy="5143500" type="screen16x9"/>
  <p:notesSz cx="6858000" cy="9144000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EB2"/>
    <a:srgbClr val="399BB5"/>
    <a:srgbClr val="59A6FF"/>
    <a:srgbClr val="19194D"/>
    <a:srgbClr val="A1C2D0"/>
    <a:srgbClr val="A91F5E"/>
    <a:srgbClr val="CD1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3312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630" y="120"/>
      </p:cViewPr>
      <p:guideLst>
        <p:guide orient="horz" pos="11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a Silva" userId="35705da2-67ed-4e16-985d-b633c52e7019" providerId="ADAL" clId="{A2630DFE-22F3-40BA-8F38-9817E9C2E044}"/>
    <pc:docChg chg="addSld delSld modSld">
      <pc:chgData name="Marisa Silva" userId="35705da2-67ed-4e16-985d-b633c52e7019" providerId="ADAL" clId="{A2630DFE-22F3-40BA-8F38-9817E9C2E044}" dt="2025-10-09T16:10:10.347" v="3" actId="47"/>
      <pc:docMkLst>
        <pc:docMk/>
      </pc:docMkLst>
      <pc:sldChg chg="add">
        <pc:chgData name="Marisa Silva" userId="35705da2-67ed-4e16-985d-b633c52e7019" providerId="ADAL" clId="{A2630DFE-22F3-40BA-8F38-9817E9C2E044}" dt="2025-10-09T16:09:59.300" v="0"/>
        <pc:sldMkLst>
          <pc:docMk/>
          <pc:sldMk cId="1845846517" sldId="264"/>
        </pc:sldMkLst>
      </pc:sldChg>
      <pc:sldChg chg="del">
        <pc:chgData name="Marisa Silva" userId="35705da2-67ed-4e16-985d-b633c52e7019" providerId="ADAL" clId="{A2630DFE-22F3-40BA-8F38-9817E9C2E044}" dt="2025-10-09T16:10:01.662" v="1" actId="47"/>
        <pc:sldMkLst>
          <pc:docMk/>
          <pc:sldMk cId="2620797161" sldId="265"/>
        </pc:sldMkLst>
      </pc:sldChg>
      <pc:sldChg chg="del">
        <pc:chgData name="Marisa Silva" userId="35705da2-67ed-4e16-985d-b633c52e7019" providerId="ADAL" clId="{A2630DFE-22F3-40BA-8F38-9817E9C2E044}" dt="2025-10-09T16:10:10.347" v="3" actId="47"/>
        <pc:sldMkLst>
          <pc:docMk/>
          <pc:sldMk cId="970660849" sldId="270"/>
        </pc:sldMkLst>
      </pc:sldChg>
      <pc:sldChg chg="add">
        <pc:chgData name="Marisa Silva" userId="35705da2-67ed-4e16-985d-b633c52e7019" providerId="ADAL" clId="{A2630DFE-22F3-40BA-8F38-9817E9C2E044}" dt="2025-10-09T16:10:08.561" v="2"/>
        <pc:sldMkLst>
          <pc:docMk/>
          <pc:sldMk cId="3472943747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4ED9-654E-794F-8B0A-9B2E39868724}" type="datetimeFigureOut">
              <a:rPr lang="pt-PT" smtClean="0"/>
              <a:t>10/10/2025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FC7C6-48A7-F44A-A9D2-A2AAC1920D7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3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50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5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9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5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15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6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87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9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0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1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2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_capa_ppt_laeta-06.png">
            <a:extLst>
              <a:ext uri="{FF2B5EF4-FFF2-40B4-BE49-F238E27FC236}">
                <a16:creationId xmlns:a16="http://schemas.microsoft.com/office/drawing/2014/main" id="{904B18AC-7826-4F9F-BF11-38710DB506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E4A37-0C89-4D68-84CC-E29D9BA51A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1312" y="651510"/>
            <a:ext cx="3541376" cy="1137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F48156-5E55-4E32-BE49-66CAF1AE7DBC}"/>
              </a:ext>
            </a:extLst>
          </p:cNvPr>
          <p:cNvSpPr txBox="1"/>
          <p:nvPr userDrawn="1"/>
        </p:nvSpPr>
        <p:spPr>
          <a:xfrm>
            <a:off x="1062719" y="2326726"/>
            <a:ext cx="5714001" cy="38575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397EB2"/>
                </a:solidFill>
                <a:latin typeface="Verdana"/>
                <a:cs typeface="Verdana"/>
              </a:rPr>
              <a:t>Presentation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3EA0C-B909-483D-B46D-B213787A7678}"/>
              </a:ext>
            </a:extLst>
          </p:cNvPr>
          <p:cNvSpPr txBox="1"/>
          <p:nvPr userDrawn="1"/>
        </p:nvSpPr>
        <p:spPr>
          <a:xfrm>
            <a:off x="1062719" y="2818619"/>
            <a:ext cx="4291601" cy="35504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397EB2"/>
                </a:solidFill>
                <a:latin typeface="Verdana"/>
                <a:cs typeface="Verdana"/>
              </a:rPr>
              <a:t>Presentation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8C900-43A7-4F28-BA26-11C3F5CA1803}"/>
              </a:ext>
            </a:extLst>
          </p:cNvPr>
          <p:cNvSpPr txBox="1"/>
          <p:nvPr userDrawn="1"/>
        </p:nvSpPr>
        <p:spPr>
          <a:xfrm>
            <a:off x="1062719" y="3483906"/>
            <a:ext cx="4291601" cy="32439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Author(s) Name | Date</a:t>
            </a:r>
          </a:p>
        </p:txBody>
      </p:sp>
      <p:pic>
        <p:nvPicPr>
          <p:cNvPr id="12" name="Imagem 3">
            <a:extLst>
              <a:ext uri="{FF2B5EF4-FFF2-40B4-BE49-F238E27FC236}">
                <a16:creationId xmlns:a16="http://schemas.microsoft.com/office/drawing/2014/main" id="{2A835969-8171-40D6-AF40-06CD9A15E7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4202" y="4442939"/>
            <a:ext cx="1795595" cy="6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8962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3896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38962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3896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38962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38962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153891-91EF-40D5-8CBD-96CEBCBF288A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Conclusions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F3DB2-242E-452E-96B8-25A6D404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64DD94D8-391E-452A-B92D-9C763BB70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153891-91EF-40D5-8CBD-96CEBCBF288A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Acknowledgements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F3DB2-242E-452E-96B8-25A6D404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64DD94D8-391E-452A-B92D-9C763BB70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1B578-5122-4A5C-805D-3DA0126A7733}"/>
              </a:ext>
            </a:extLst>
          </p:cNvPr>
          <p:cNvSpPr txBox="1"/>
          <p:nvPr userDrawn="1"/>
        </p:nvSpPr>
        <p:spPr>
          <a:xfrm>
            <a:off x="975360" y="1857526"/>
            <a:ext cx="7208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err="1">
                <a:latin typeface="Verdana"/>
              </a:rPr>
              <a:t>The</a:t>
            </a:r>
            <a:r>
              <a:rPr lang="pt-PT" sz="1400" dirty="0">
                <a:latin typeface="Verdana"/>
              </a:rPr>
              <a:t> </a:t>
            </a:r>
            <a:r>
              <a:rPr lang="pt-PT" sz="1400" dirty="0" err="1">
                <a:latin typeface="Verdana"/>
              </a:rPr>
              <a:t>authors</a:t>
            </a:r>
            <a:r>
              <a:rPr lang="pt-PT" sz="1400" dirty="0">
                <a:latin typeface="Verdana"/>
              </a:rPr>
              <a:t> </a:t>
            </a:r>
            <a:r>
              <a:rPr lang="pt-PT" sz="1400" dirty="0" err="1">
                <a:latin typeface="Verdana"/>
              </a:rPr>
              <a:t>acknowledge</a:t>
            </a:r>
            <a:r>
              <a:rPr lang="pt-PT" sz="1400" dirty="0">
                <a:latin typeface="Verdana"/>
              </a:rPr>
              <a:t> Fundação para a Ciência e a Tecnologia (FCT) for </a:t>
            </a:r>
            <a:r>
              <a:rPr lang="pt-PT" sz="1400" dirty="0" err="1">
                <a:latin typeface="Verdana"/>
              </a:rPr>
              <a:t>its</a:t>
            </a:r>
            <a:r>
              <a:rPr lang="pt-PT" sz="1400" dirty="0">
                <a:latin typeface="Verdana"/>
              </a:rPr>
              <a:t> financial </a:t>
            </a:r>
            <a:r>
              <a:rPr lang="pt-PT" sz="1400" dirty="0" err="1">
                <a:latin typeface="Verdana"/>
              </a:rPr>
              <a:t>support</a:t>
            </a:r>
            <a:r>
              <a:rPr lang="pt-PT" sz="1400" dirty="0">
                <a:latin typeface="Verdana"/>
              </a:rPr>
              <a:t> via LAETA (UID/50022/2025).</a:t>
            </a:r>
          </a:p>
        </p:txBody>
      </p:sp>
    </p:spTree>
    <p:extLst>
      <p:ext uri="{BB962C8B-B14F-4D97-AF65-F5344CB8AC3E}">
        <p14:creationId xmlns:p14="http://schemas.microsoft.com/office/powerpoint/2010/main" val="5884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F7964D-CB65-4AF0-B661-7A72CD62D392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Acknowledgements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E80A6-16EA-4D74-9CFB-99BC1D369E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A9C3B41-FF0F-4E65-BEDE-E73BD9CC28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35BA1D-02BD-4603-8CC2-43653D7D3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72940" y="0"/>
            <a:ext cx="423411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5C3E15-BC17-4560-A2B4-0EACCCF940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0941" y="1975856"/>
            <a:ext cx="2874151" cy="923526"/>
          </a:xfrm>
          <a:prstGeom prst="rect">
            <a:avLst/>
          </a:prstGeom>
        </p:spPr>
      </p:pic>
      <p:pic>
        <p:nvPicPr>
          <p:cNvPr id="11" name="Imagem 2">
            <a:extLst>
              <a:ext uri="{FF2B5EF4-FFF2-40B4-BE49-F238E27FC236}">
                <a16:creationId xmlns:a16="http://schemas.microsoft.com/office/drawing/2014/main" id="{337AD282-A392-4BC3-A510-3E5195A0B3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4202" y="4442939"/>
            <a:ext cx="1795595" cy="637147"/>
          </a:xfrm>
          <a:prstGeom prst="rect">
            <a:avLst/>
          </a:prstGeom>
        </p:spPr>
      </p:pic>
      <p:sp>
        <p:nvSpPr>
          <p:cNvPr id="12" name="CaixaDeTexto 2">
            <a:extLst>
              <a:ext uri="{FF2B5EF4-FFF2-40B4-BE49-F238E27FC236}">
                <a16:creationId xmlns:a16="http://schemas.microsoft.com/office/drawing/2014/main" id="{9EBE2A49-C6AB-4FF3-8EFB-7DDF7C15942E}"/>
              </a:ext>
            </a:extLst>
          </p:cNvPr>
          <p:cNvSpPr txBox="1"/>
          <p:nvPr userDrawn="1"/>
        </p:nvSpPr>
        <p:spPr>
          <a:xfrm>
            <a:off x="8075564" y="3846501"/>
            <a:ext cx="10231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9789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79578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19368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59157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98946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38735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78525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8314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altLang="pt-PT" sz="800" dirty="0" err="1">
                <a:solidFill>
                  <a:srgbClr val="397EB2"/>
                </a:solidFill>
                <a:latin typeface="Verdana"/>
                <a:cs typeface="Verdana"/>
              </a:rPr>
              <a:t>Organised</a:t>
            </a:r>
            <a:r>
              <a:rPr lang="pt-PT" altLang="pt-PT" sz="800" dirty="0">
                <a:solidFill>
                  <a:srgbClr val="397EB2"/>
                </a:solidFill>
                <a:latin typeface="Verdana"/>
                <a:cs typeface="Verdana"/>
              </a:rPr>
              <a:t> </a:t>
            </a:r>
            <a:r>
              <a:rPr lang="pt-PT" altLang="pt-PT" sz="800" dirty="0" err="1">
                <a:solidFill>
                  <a:srgbClr val="397EB2"/>
                </a:solidFill>
                <a:latin typeface="Verdana"/>
                <a:cs typeface="Verdana"/>
              </a:rPr>
              <a:t>by</a:t>
            </a:r>
            <a:r>
              <a:rPr lang="pt-PT" altLang="pt-PT" sz="800" dirty="0">
                <a:solidFill>
                  <a:srgbClr val="397EB2"/>
                </a:solidFill>
                <a:latin typeface="Verdana"/>
                <a:cs typeface="Verdana"/>
              </a:rPr>
              <a:t>:</a:t>
            </a:r>
            <a:endParaRPr lang="pt-PT" sz="800" dirty="0"/>
          </a:p>
        </p:txBody>
      </p:sp>
      <p:sp>
        <p:nvSpPr>
          <p:cNvPr id="13" name="CaixaDeTexto 5">
            <a:extLst>
              <a:ext uri="{FF2B5EF4-FFF2-40B4-BE49-F238E27FC236}">
                <a16:creationId xmlns:a16="http://schemas.microsoft.com/office/drawing/2014/main" id="{0B3B7D4F-A88A-470E-80FA-C11E27E7123C}"/>
              </a:ext>
            </a:extLst>
          </p:cNvPr>
          <p:cNvSpPr txBox="1"/>
          <p:nvPr userDrawn="1"/>
        </p:nvSpPr>
        <p:spPr>
          <a:xfrm>
            <a:off x="7720094" y="4459594"/>
            <a:ext cx="13786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9789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79578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19368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59157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98946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38735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78525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8314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altLang="pt-PT" sz="800" dirty="0" err="1">
                <a:solidFill>
                  <a:srgbClr val="397EB2"/>
                </a:solidFill>
                <a:latin typeface="Verdana"/>
                <a:cs typeface="Verdana"/>
              </a:rPr>
              <a:t>Funded</a:t>
            </a:r>
            <a:r>
              <a:rPr lang="pt-PT" altLang="pt-PT" sz="800" dirty="0">
                <a:solidFill>
                  <a:srgbClr val="397EB2"/>
                </a:solidFill>
                <a:latin typeface="Verdana"/>
                <a:cs typeface="Verdana"/>
              </a:rPr>
              <a:t> </a:t>
            </a:r>
            <a:r>
              <a:rPr lang="pt-PT" altLang="pt-PT" sz="800" dirty="0" err="1">
                <a:solidFill>
                  <a:srgbClr val="397EB2"/>
                </a:solidFill>
                <a:latin typeface="Verdana"/>
                <a:cs typeface="Verdana"/>
              </a:rPr>
              <a:t>by</a:t>
            </a:r>
            <a:r>
              <a:rPr lang="pt-PT" altLang="pt-PT" sz="800" dirty="0">
                <a:solidFill>
                  <a:srgbClr val="397EB2"/>
                </a:solidFill>
                <a:latin typeface="Verdana"/>
                <a:cs typeface="Verdana"/>
              </a:rPr>
              <a:t>:</a:t>
            </a:r>
            <a:endParaRPr lang="pt-PT" sz="800" dirty="0"/>
          </a:p>
        </p:txBody>
      </p:sp>
      <p:pic>
        <p:nvPicPr>
          <p:cNvPr id="14" name="Imagem 11">
            <a:extLst>
              <a:ext uri="{FF2B5EF4-FFF2-40B4-BE49-F238E27FC236}">
                <a16:creationId xmlns:a16="http://schemas.microsoft.com/office/drawing/2014/main" id="{FCC85356-5C2C-483E-859D-B3131AFBFC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31184" y="4019256"/>
            <a:ext cx="1182801" cy="343273"/>
          </a:xfrm>
          <a:prstGeom prst="rect">
            <a:avLst/>
          </a:prstGeom>
        </p:spPr>
      </p:pic>
      <p:pic>
        <p:nvPicPr>
          <p:cNvPr id="15" name="Imagem 12">
            <a:extLst>
              <a:ext uri="{FF2B5EF4-FFF2-40B4-BE49-F238E27FC236}">
                <a16:creationId xmlns:a16="http://schemas.microsoft.com/office/drawing/2014/main" id="{3F4E95D9-9A57-4157-9631-B90602088F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85895" y="4635143"/>
            <a:ext cx="938045" cy="4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_capa_ppt_laeta-06.png">
            <a:extLst>
              <a:ext uri="{FF2B5EF4-FFF2-40B4-BE49-F238E27FC236}">
                <a16:creationId xmlns:a16="http://schemas.microsoft.com/office/drawing/2014/main" id="{1C24AC39-AAA2-4051-9E51-500B32330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56C65-D48C-4754-82B1-FE36E60037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1312" y="651510"/>
            <a:ext cx="3541376" cy="1137920"/>
          </a:xfrm>
          <a:prstGeom prst="rect">
            <a:avLst/>
          </a:prstGeom>
        </p:spPr>
      </p:pic>
      <p:pic>
        <p:nvPicPr>
          <p:cNvPr id="9" name="Imagem 3">
            <a:extLst>
              <a:ext uri="{FF2B5EF4-FFF2-40B4-BE49-F238E27FC236}">
                <a16:creationId xmlns:a16="http://schemas.microsoft.com/office/drawing/2014/main" id="{D74F517B-8BAE-4A82-8FEF-15E3860858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4202" y="4442939"/>
            <a:ext cx="1795595" cy="6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FDAAFC-35B3-4E07-9EC9-90F07D20DB6D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Outline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2A90A-7550-4CEA-BC96-12B7BFCB70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2EA89BB-BB9A-45D3-ACB7-358BAC844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B06A37-C046-4A7A-8222-A6522B09BBC5}"/>
              </a:ext>
            </a:extLst>
          </p:cNvPr>
          <p:cNvSpPr txBox="1"/>
          <p:nvPr userDrawn="1"/>
        </p:nvSpPr>
        <p:spPr>
          <a:xfrm>
            <a:off x="1190509" y="1638161"/>
            <a:ext cx="3235187" cy="140776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Introduction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Goals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Methodology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Results &amp; Discussion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032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622955-B43A-49B0-B433-D25B8BF7E79D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Outline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6BB1E-34B9-49B8-9FB7-17AC910DE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58338B81-F451-443A-ADD8-202A0E1A7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AD9963-E9D3-48CF-ADB1-A539CE9CA9DA}"/>
              </a:ext>
            </a:extLst>
          </p:cNvPr>
          <p:cNvSpPr txBox="1"/>
          <p:nvPr userDrawn="1"/>
        </p:nvSpPr>
        <p:spPr>
          <a:xfrm>
            <a:off x="242501" y="933640"/>
            <a:ext cx="8089512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Instructions </a:t>
            </a:r>
            <a:r>
              <a:rPr lang="en-US" sz="1200" b="1" dirty="0">
                <a:solidFill>
                  <a:srgbClr val="397EB2"/>
                </a:solidFill>
                <a:latin typeface="Verdana"/>
                <a:cs typeface="Verdana"/>
              </a:rPr>
              <a:t>(please delete this slide after the presentation is ready)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F8869-4BB7-434C-A39D-4A1AF0AD9F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643FEAD-74B0-4165-8EE9-CF869AC1B6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F2856-2C23-4812-BF8D-9045C47934C4}"/>
              </a:ext>
            </a:extLst>
          </p:cNvPr>
          <p:cNvSpPr txBox="1"/>
          <p:nvPr userDrawn="1"/>
        </p:nvSpPr>
        <p:spPr>
          <a:xfrm>
            <a:off x="242501" y="1781326"/>
            <a:ext cx="86424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/>
              </a:rPr>
              <a:t>Each oral presentation slot is allocated 12 min for the talk, followed by 3 min for Q&amp;A.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/>
              </a:rPr>
              <a:t>All presentations will be launched from the session room laptop.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/>
              </a:rPr>
              <a:t>Please bring your presentation on a USB stick and approach the person in the room during the coffee break before your session to upload it at least 10 min before the session starts.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/>
              </a:rPr>
              <a:t>To avoid technical issues, embed all videos/audios files directly into your power point presentation.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/>
              </a:rPr>
              <a:t>Presenters are kindly asked to be in the conference room from the beginning of their session.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/>
              </a:rPr>
              <a:t>Do not forget to acknowledge your funding sources. A standard LAETA acknowledgement is provided; feel free to include any additional acknowledgements relevant for your work.</a:t>
            </a:r>
            <a:endParaRPr lang="pt-PT" sz="1400" dirty="0">
              <a:solidFill>
                <a:schemeClr val="bg1">
                  <a:lumMod val="65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1454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153891-91EF-40D5-8CBD-96CEBCBF288A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Introduction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F3DB2-242E-452E-96B8-25A6D404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64DD94D8-391E-452A-B92D-9C763BB70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2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153891-91EF-40D5-8CBD-96CEBCBF288A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Goals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F3DB2-242E-452E-96B8-25A6D404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64DD94D8-391E-452A-B92D-9C763BB70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153891-91EF-40D5-8CBD-96CEBCBF288A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Methodology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F3DB2-242E-452E-96B8-25A6D404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64DD94D8-391E-452A-B92D-9C763BB70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153891-91EF-40D5-8CBD-96CEBCBF288A}"/>
              </a:ext>
            </a:extLst>
          </p:cNvPr>
          <p:cNvSpPr txBox="1"/>
          <p:nvPr userDrawn="1"/>
        </p:nvSpPr>
        <p:spPr>
          <a:xfrm>
            <a:off x="242501" y="933640"/>
            <a:ext cx="5021493" cy="46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rgbClr val="397EB2"/>
                </a:solidFill>
                <a:latin typeface="Verdana"/>
                <a:cs typeface="Verdana"/>
              </a:rPr>
              <a:t>Results &amp; Discussion</a:t>
            </a:r>
            <a:endParaRPr lang="en-US" sz="1200" b="1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F3DB2-242E-452E-96B8-25A6D4042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3069" y="212378"/>
            <a:ext cx="1706880" cy="548457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64DD94D8-391E-452A-B92D-9C763BB70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0509" y="123688"/>
            <a:ext cx="1562739" cy="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30485-78E5-4253-8447-1E3944E0BF4A}"/>
              </a:ext>
            </a:extLst>
          </p:cNvPr>
          <p:cNvSpPr txBox="1"/>
          <p:nvPr/>
        </p:nvSpPr>
        <p:spPr>
          <a:xfrm>
            <a:off x="1062719" y="2326726"/>
            <a:ext cx="5714001" cy="38575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397EB2"/>
                </a:solidFill>
                <a:latin typeface="Verdana"/>
                <a:cs typeface="Verdana"/>
              </a:rPr>
              <a:t>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E46B6-79BD-48BD-933D-364985FB3F42}"/>
              </a:ext>
            </a:extLst>
          </p:cNvPr>
          <p:cNvSpPr txBox="1"/>
          <p:nvPr/>
        </p:nvSpPr>
        <p:spPr>
          <a:xfrm>
            <a:off x="1062719" y="2818619"/>
            <a:ext cx="4291601" cy="35504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397EB2"/>
                </a:solidFill>
                <a:latin typeface="Verdana"/>
                <a:cs typeface="Verdana"/>
              </a:rPr>
              <a:t>Presentation </a:t>
            </a:r>
            <a:r>
              <a:rPr lang="en-US" sz="1800" dirty="0" err="1">
                <a:solidFill>
                  <a:srgbClr val="397EB2"/>
                </a:solidFill>
                <a:latin typeface="Verdana"/>
                <a:cs typeface="Verdana"/>
              </a:rPr>
              <a:t>Substitle</a:t>
            </a:r>
            <a:endParaRPr lang="en-US" sz="1800" dirty="0">
              <a:solidFill>
                <a:srgbClr val="397EB2"/>
              </a:solidFill>
              <a:latin typeface="Verdana"/>
              <a:cs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3B5F1-7FA1-4D3B-9F4F-601B7A720C27}"/>
              </a:ext>
            </a:extLst>
          </p:cNvPr>
          <p:cNvSpPr txBox="1"/>
          <p:nvPr/>
        </p:nvSpPr>
        <p:spPr>
          <a:xfrm>
            <a:off x="1062719" y="3483906"/>
            <a:ext cx="4291601" cy="32439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Author(s) Name | Date</a:t>
            </a:r>
          </a:p>
        </p:txBody>
      </p:sp>
    </p:spTree>
    <p:extLst>
      <p:ext uri="{BB962C8B-B14F-4D97-AF65-F5344CB8AC3E}">
        <p14:creationId xmlns:p14="http://schemas.microsoft.com/office/powerpoint/2010/main" val="13387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743A1-98DB-48FC-B44A-0E116263F17B}"/>
              </a:ext>
            </a:extLst>
          </p:cNvPr>
          <p:cNvSpPr txBox="1"/>
          <p:nvPr/>
        </p:nvSpPr>
        <p:spPr>
          <a:xfrm>
            <a:off x="957466" y="2105710"/>
            <a:ext cx="2702941" cy="67923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400" b="1" dirty="0">
                <a:solidFill>
                  <a:srgbClr val="397EB2"/>
                </a:solidFill>
                <a:latin typeface="Verdana"/>
                <a:cs typeface="Verdana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7EBF5-0865-449F-B5A6-E2D553D65609}"/>
              </a:ext>
            </a:extLst>
          </p:cNvPr>
          <p:cNvSpPr txBox="1"/>
          <p:nvPr/>
        </p:nvSpPr>
        <p:spPr>
          <a:xfrm>
            <a:off x="957466" y="2899382"/>
            <a:ext cx="1055054" cy="1111983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97EB2"/>
                </a:solidFill>
                <a:latin typeface="Verdana"/>
                <a:cs typeface="Verdana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97EB2"/>
                </a:solidFill>
                <a:latin typeface="Verdana"/>
                <a:cs typeface="Verdana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65696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99BCA-F10E-4E86-B219-EC78F4C17F06}"/>
              </a:ext>
            </a:extLst>
          </p:cNvPr>
          <p:cNvSpPr txBox="1"/>
          <p:nvPr/>
        </p:nvSpPr>
        <p:spPr>
          <a:xfrm>
            <a:off x="1190509" y="1638161"/>
            <a:ext cx="3235187" cy="140776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Introduction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Goals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Methodology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Results &amp; Discussion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7EB2"/>
                </a:solidFill>
                <a:latin typeface="Verdana"/>
                <a:cs typeface="Verdana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9461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3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0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5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8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14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62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342B7-EEBA-482A-9199-4122A186A0C8}"/>
              </a:ext>
            </a:extLst>
          </p:cNvPr>
          <p:cNvSpPr txBox="1"/>
          <p:nvPr/>
        </p:nvSpPr>
        <p:spPr>
          <a:xfrm>
            <a:off x="975360" y="1857526"/>
            <a:ext cx="7208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err="1">
                <a:latin typeface="Verdana"/>
              </a:rPr>
              <a:t>The</a:t>
            </a:r>
            <a:r>
              <a:rPr lang="pt-PT" sz="1400" dirty="0">
                <a:latin typeface="Verdana"/>
              </a:rPr>
              <a:t> </a:t>
            </a:r>
            <a:r>
              <a:rPr lang="pt-PT" sz="1400" dirty="0" err="1">
                <a:latin typeface="Verdana"/>
              </a:rPr>
              <a:t>authors</a:t>
            </a:r>
            <a:r>
              <a:rPr lang="pt-PT" sz="1400" dirty="0">
                <a:latin typeface="Verdana"/>
              </a:rPr>
              <a:t> </a:t>
            </a:r>
            <a:r>
              <a:rPr lang="pt-PT" sz="1400" dirty="0" err="1">
                <a:latin typeface="Verdana"/>
              </a:rPr>
              <a:t>acknowledge</a:t>
            </a:r>
            <a:r>
              <a:rPr lang="pt-PT" sz="1400" dirty="0">
                <a:latin typeface="Verdana"/>
              </a:rPr>
              <a:t> Fundação para a Ciência e a Tecnologia (FCT) for </a:t>
            </a:r>
            <a:r>
              <a:rPr lang="pt-PT" sz="1400" dirty="0" err="1">
                <a:latin typeface="Verdana"/>
              </a:rPr>
              <a:t>its</a:t>
            </a:r>
            <a:r>
              <a:rPr lang="pt-PT" sz="1400" dirty="0">
                <a:latin typeface="Verdana"/>
              </a:rPr>
              <a:t> financial </a:t>
            </a:r>
            <a:r>
              <a:rPr lang="pt-PT" sz="1400" dirty="0" err="1">
                <a:latin typeface="Verdana"/>
              </a:rPr>
              <a:t>support</a:t>
            </a:r>
            <a:r>
              <a:rPr lang="pt-PT" sz="1400" dirty="0">
                <a:latin typeface="Verdana"/>
              </a:rPr>
              <a:t> via LAETA (UID/50022/2025).</a:t>
            </a:r>
          </a:p>
        </p:txBody>
      </p:sp>
    </p:spTree>
    <p:extLst>
      <p:ext uri="{BB962C8B-B14F-4D97-AF65-F5344CB8AC3E}">
        <p14:creationId xmlns:p14="http://schemas.microsoft.com/office/powerpoint/2010/main" val="253168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6fecd8-d385-4fbd-81d5-2882dd89aa7c}" enabled="1" method="Privileged" siteId="{1b767821-f247-495a-be34-07df348d444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46</Words>
  <Application>Microsoft Office PowerPoint</Application>
  <PresentationFormat>On-screen Show (16:9)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Aptos</vt:lpstr>
      <vt:lpstr>Arial</vt:lpstr>
      <vt:lpstr>Calibri</vt:lpstr>
      <vt:lpstr>Verdana</vt:lpstr>
      <vt:lpstr>Office Theme</vt:lpstr>
      <vt:lpstr>3_Custom Design</vt:lpstr>
      <vt:lpstr>9_Custom Design</vt:lpstr>
      <vt:lpstr>4_Custom Design</vt:lpstr>
      <vt:lpstr>Custom Design</vt:lpstr>
      <vt:lpstr>1_Custom Design</vt:lpstr>
      <vt:lpstr>10_Custom Design</vt:lpstr>
      <vt:lpstr>11_Custom Design</vt:lpstr>
      <vt:lpstr>12_Custom Design</vt:lpstr>
      <vt:lpstr>13_Custom Design</vt:lpstr>
      <vt:lpstr>14_Custom Design</vt:lpstr>
      <vt:lpstr>5_Custom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Comunicação e Imagem</dc:creator>
  <cp:lastModifiedBy>Marisa Silva</cp:lastModifiedBy>
  <cp:revision>63</cp:revision>
  <dcterms:created xsi:type="dcterms:W3CDTF">2018-10-15T14:44:46Z</dcterms:created>
  <dcterms:modified xsi:type="dcterms:W3CDTF">2025-10-10T13:47:12Z</dcterms:modified>
</cp:coreProperties>
</file>